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5" r:id="rId6"/>
    <p:sldId id="259" r:id="rId7"/>
    <p:sldId id="260" r:id="rId8"/>
    <p:sldId id="266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hyperlink" Target="http://www.supremecourt.ie/supremecourt/sclibrary3.nsf/pagecurrent/B86A2D50F97D4EB480257315005A41D2?opendocument&amp;l=en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FDF4A7-0AA7-4669-9A32-08F2C9768585}" type="doc">
      <dgm:prSet loTypeId="urn:microsoft.com/office/officeart/2005/8/layout/vList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4471DEB-9DA1-4D0C-82D6-1C6AA1AD9EC3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b="1" dirty="0" smtClean="0"/>
            <a:t>Legislature</a:t>
          </a:r>
          <a:endParaRPr lang="en-GB" b="1" dirty="0"/>
        </a:p>
      </dgm:t>
    </dgm:pt>
    <dgm:pt modelId="{2B4A8693-C037-4285-84D2-CF33D46D7F76}" type="parTrans" cxnId="{527C50CE-4091-4B21-83AE-75D5670F6FCC}">
      <dgm:prSet/>
      <dgm:spPr/>
      <dgm:t>
        <a:bodyPr/>
        <a:lstStyle/>
        <a:p>
          <a:endParaRPr lang="en-GB"/>
        </a:p>
      </dgm:t>
    </dgm:pt>
    <dgm:pt modelId="{4239E458-BA97-410D-99FC-52415825034A}" type="sibTrans" cxnId="{527C50CE-4091-4B21-83AE-75D5670F6FCC}">
      <dgm:prSet/>
      <dgm:spPr/>
      <dgm:t>
        <a:bodyPr/>
        <a:lstStyle/>
        <a:p>
          <a:endParaRPr lang="en-GB"/>
        </a:p>
      </dgm:t>
    </dgm:pt>
    <dgm:pt modelId="{360A8AD3-B5DB-456C-B019-91C2C499E5C0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dirty="0" smtClean="0"/>
            <a:t>This is the </a:t>
          </a:r>
          <a:r>
            <a:rPr lang="en-GB" dirty="0" err="1" smtClean="0"/>
            <a:t>Oireachtas</a:t>
          </a:r>
          <a:r>
            <a:rPr lang="en-GB" dirty="0" smtClean="0"/>
            <a:t> and it legislates for the good of the people.</a:t>
          </a:r>
          <a:endParaRPr lang="en-GB" dirty="0"/>
        </a:p>
      </dgm:t>
    </dgm:pt>
    <dgm:pt modelId="{A6EB78A6-7751-461F-9F1A-158DFA725E2C}" type="parTrans" cxnId="{1D526963-4CF2-4A29-A2D8-E10DFDD0C29B}">
      <dgm:prSet/>
      <dgm:spPr/>
      <dgm:t>
        <a:bodyPr/>
        <a:lstStyle/>
        <a:p>
          <a:endParaRPr lang="en-GB"/>
        </a:p>
      </dgm:t>
    </dgm:pt>
    <dgm:pt modelId="{8BB01A79-49BB-4B51-8A9B-17B2F6E351CA}" type="sibTrans" cxnId="{1D526963-4CF2-4A29-A2D8-E10DFDD0C29B}">
      <dgm:prSet/>
      <dgm:spPr/>
      <dgm:t>
        <a:bodyPr/>
        <a:lstStyle/>
        <a:p>
          <a:endParaRPr lang="en-GB"/>
        </a:p>
      </dgm:t>
    </dgm:pt>
    <dgm:pt modelId="{760B8C87-3D81-46A1-8FB4-26689DBC6F5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dirty="0" smtClean="0"/>
            <a:t>It consists of the President and 2 houses: </a:t>
          </a:r>
          <a:r>
            <a:rPr lang="en-GB" dirty="0" err="1" smtClean="0"/>
            <a:t>Dail</a:t>
          </a:r>
          <a:r>
            <a:rPr lang="en-GB" dirty="0" smtClean="0"/>
            <a:t> </a:t>
          </a:r>
          <a:r>
            <a:rPr lang="en-GB" dirty="0" err="1" smtClean="0"/>
            <a:t>Eireann</a:t>
          </a:r>
          <a:r>
            <a:rPr lang="en-GB" dirty="0" smtClean="0"/>
            <a:t> &amp; Seanad </a:t>
          </a:r>
          <a:r>
            <a:rPr lang="en-GB" dirty="0" err="1" smtClean="0"/>
            <a:t>Eireann</a:t>
          </a:r>
          <a:r>
            <a:rPr lang="en-GB" dirty="0" smtClean="0"/>
            <a:t>.</a:t>
          </a:r>
          <a:endParaRPr lang="en-GB" dirty="0"/>
        </a:p>
      </dgm:t>
    </dgm:pt>
    <dgm:pt modelId="{6AC347F7-180B-4C1A-BC8D-3D87B48A9011}" type="parTrans" cxnId="{5D04E6E1-71E2-42FC-A26F-F6C73FA205FD}">
      <dgm:prSet/>
      <dgm:spPr/>
      <dgm:t>
        <a:bodyPr/>
        <a:lstStyle/>
        <a:p>
          <a:endParaRPr lang="en-GB"/>
        </a:p>
      </dgm:t>
    </dgm:pt>
    <dgm:pt modelId="{6527C9C4-6730-458A-AB69-2A67DE25F35A}" type="sibTrans" cxnId="{5D04E6E1-71E2-42FC-A26F-F6C73FA205FD}">
      <dgm:prSet/>
      <dgm:spPr/>
      <dgm:t>
        <a:bodyPr/>
        <a:lstStyle/>
        <a:p>
          <a:endParaRPr lang="en-GB"/>
        </a:p>
      </dgm:t>
    </dgm:pt>
    <dgm:pt modelId="{47F7DED4-5BD8-46CF-A6C6-EF466D674D92}">
      <dgm:prSet phldrT="[Text]"/>
      <dgm:spPr>
        <a:solidFill>
          <a:srgbClr val="C00000"/>
        </a:solidFill>
      </dgm:spPr>
      <dgm:t>
        <a:bodyPr/>
        <a:lstStyle/>
        <a:p>
          <a:r>
            <a:rPr lang="en-GB" b="1" dirty="0" smtClean="0"/>
            <a:t>Executive</a:t>
          </a:r>
          <a:endParaRPr lang="en-GB" b="1" dirty="0"/>
        </a:p>
      </dgm:t>
    </dgm:pt>
    <dgm:pt modelId="{F8A9944C-04B4-4FB6-8F24-B9C311CBA976}" type="parTrans" cxnId="{52235CE5-867D-49D3-ADF0-26FF2C580889}">
      <dgm:prSet/>
      <dgm:spPr/>
      <dgm:t>
        <a:bodyPr/>
        <a:lstStyle/>
        <a:p>
          <a:endParaRPr lang="en-GB"/>
        </a:p>
      </dgm:t>
    </dgm:pt>
    <dgm:pt modelId="{CC3D4C91-4CEF-4A7F-AD76-ECC58A4B09C2}" type="sibTrans" cxnId="{52235CE5-867D-49D3-ADF0-26FF2C580889}">
      <dgm:prSet/>
      <dgm:spPr/>
      <dgm:t>
        <a:bodyPr/>
        <a:lstStyle/>
        <a:p>
          <a:endParaRPr lang="en-GB"/>
        </a:p>
      </dgm:t>
    </dgm:pt>
    <dgm:pt modelId="{244F86DF-C4C9-493E-835F-30DEA86E94D8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This is the government and consists of An Taoiseach and Ministers</a:t>
          </a:r>
          <a:endParaRPr lang="en-GB" dirty="0"/>
        </a:p>
      </dgm:t>
    </dgm:pt>
    <dgm:pt modelId="{30239485-8613-4D71-97E9-A8249E3ED3F5}" type="parTrans" cxnId="{4755823F-ACE6-4E4C-8424-C1C99E7246BC}">
      <dgm:prSet/>
      <dgm:spPr/>
      <dgm:t>
        <a:bodyPr/>
        <a:lstStyle/>
        <a:p>
          <a:endParaRPr lang="en-GB"/>
        </a:p>
      </dgm:t>
    </dgm:pt>
    <dgm:pt modelId="{59167CF5-0615-48B1-BE49-3EC70DE99A32}" type="sibTrans" cxnId="{4755823F-ACE6-4E4C-8424-C1C99E7246BC}">
      <dgm:prSet/>
      <dgm:spPr/>
      <dgm:t>
        <a:bodyPr/>
        <a:lstStyle/>
        <a:p>
          <a:endParaRPr lang="en-GB"/>
        </a:p>
      </dgm:t>
    </dgm:pt>
    <dgm:pt modelId="{15E287FC-74C1-43C8-B668-CDC2EA77E04B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The governments role is administrative.</a:t>
          </a:r>
          <a:endParaRPr lang="en-GB" dirty="0"/>
        </a:p>
      </dgm:t>
    </dgm:pt>
    <dgm:pt modelId="{BF31CC4F-AE9D-4B97-ABA6-AA44604FA4EE}" type="parTrans" cxnId="{BDC9362E-2884-43F2-A3DF-EEA6B3A42F76}">
      <dgm:prSet/>
      <dgm:spPr/>
      <dgm:t>
        <a:bodyPr/>
        <a:lstStyle/>
        <a:p>
          <a:endParaRPr lang="en-GB"/>
        </a:p>
      </dgm:t>
    </dgm:pt>
    <dgm:pt modelId="{514DB50E-156E-4B87-8853-7D0F7D444B27}" type="sibTrans" cxnId="{BDC9362E-2884-43F2-A3DF-EEA6B3A42F76}">
      <dgm:prSet/>
      <dgm:spPr/>
      <dgm:t>
        <a:bodyPr/>
        <a:lstStyle/>
        <a:p>
          <a:endParaRPr lang="en-GB"/>
        </a:p>
      </dgm:t>
    </dgm:pt>
    <dgm:pt modelId="{AD5614B4-E425-48C9-AE68-A369C644D11B}">
      <dgm:prSet phldrT="[Text]"/>
      <dgm:spPr>
        <a:solidFill>
          <a:srgbClr val="002060"/>
        </a:solidFill>
      </dgm:spPr>
      <dgm:t>
        <a:bodyPr/>
        <a:lstStyle/>
        <a:p>
          <a:r>
            <a:rPr lang="en-GB" b="1" dirty="0" smtClean="0"/>
            <a:t>Judiciary</a:t>
          </a:r>
          <a:endParaRPr lang="en-GB" b="1" dirty="0"/>
        </a:p>
      </dgm:t>
    </dgm:pt>
    <dgm:pt modelId="{18C6E50A-904B-43A6-BC9B-3AFDDBEBF3C7}" type="parTrans" cxnId="{09A91E38-0ED0-4BC8-B3E4-4005ADEE40E5}">
      <dgm:prSet/>
      <dgm:spPr/>
      <dgm:t>
        <a:bodyPr/>
        <a:lstStyle/>
        <a:p>
          <a:endParaRPr lang="en-GB"/>
        </a:p>
      </dgm:t>
    </dgm:pt>
    <dgm:pt modelId="{67A8D82B-D433-45C6-9ECC-45DAB1711E26}" type="sibTrans" cxnId="{09A91E38-0ED0-4BC8-B3E4-4005ADEE40E5}">
      <dgm:prSet/>
      <dgm:spPr/>
      <dgm:t>
        <a:bodyPr/>
        <a:lstStyle/>
        <a:p>
          <a:endParaRPr lang="en-GB"/>
        </a:p>
      </dgm:t>
    </dgm:pt>
    <dgm:pt modelId="{170FA647-8390-43D4-BE72-A4571DC46997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 smtClean="0"/>
            <a:t>The judiciary are judges appointed by the President (Article 35.1) who administer justice in the courts. </a:t>
          </a:r>
          <a:endParaRPr lang="en-GB" dirty="0"/>
        </a:p>
      </dgm:t>
    </dgm:pt>
    <dgm:pt modelId="{5DE56724-F780-49CC-BA82-8F9C17862E67}" type="parTrans" cxnId="{AA8767A3-AF3F-4FBB-82A4-466DE789EA2E}">
      <dgm:prSet/>
      <dgm:spPr/>
      <dgm:t>
        <a:bodyPr/>
        <a:lstStyle/>
        <a:p>
          <a:endParaRPr lang="en-GB"/>
        </a:p>
      </dgm:t>
    </dgm:pt>
    <dgm:pt modelId="{767E9E10-7A36-4249-92AE-AB9CB287A0AC}" type="sibTrans" cxnId="{AA8767A3-AF3F-4FBB-82A4-466DE789EA2E}">
      <dgm:prSet/>
      <dgm:spPr/>
      <dgm:t>
        <a:bodyPr/>
        <a:lstStyle/>
        <a:p>
          <a:endParaRPr lang="en-GB"/>
        </a:p>
      </dgm:t>
    </dgm:pt>
    <dgm:pt modelId="{D3EB4063-D866-43F6-A6FC-C677CAA47BC2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 smtClean="0"/>
            <a:t>“Justice shall be administered by judges in courts established by law”(Article 34.1).</a:t>
          </a:r>
          <a:endParaRPr lang="en-GB" dirty="0"/>
        </a:p>
      </dgm:t>
    </dgm:pt>
    <dgm:pt modelId="{6A2724D3-BDDE-480B-8FCC-FBE63B3AB9A5}" type="parTrans" cxnId="{CC992C4A-E96D-4070-800E-31CE22AFEC15}">
      <dgm:prSet/>
      <dgm:spPr/>
      <dgm:t>
        <a:bodyPr/>
        <a:lstStyle/>
        <a:p>
          <a:endParaRPr lang="en-GB"/>
        </a:p>
      </dgm:t>
    </dgm:pt>
    <dgm:pt modelId="{9B61EB0A-856E-4969-93A0-32650731A6F0}" type="sibTrans" cxnId="{CC992C4A-E96D-4070-800E-31CE22AFEC15}">
      <dgm:prSet/>
      <dgm:spPr/>
      <dgm:t>
        <a:bodyPr/>
        <a:lstStyle/>
        <a:p>
          <a:endParaRPr lang="en-GB"/>
        </a:p>
      </dgm:t>
    </dgm:pt>
    <dgm:pt modelId="{88164DEE-C204-4A3F-85BA-3E60DF5F828E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dirty="0" smtClean="0"/>
            <a:t>The people elect the President and representatives (T.D.’s) to the </a:t>
          </a:r>
          <a:r>
            <a:rPr lang="en-GB" dirty="0" err="1" smtClean="0"/>
            <a:t>Dail</a:t>
          </a:r>
          <a:r>
            <a:rPr lang="en-GB" dirty="0" smtClean="0"/>
            <a:t>.</a:t>
          </a:r>
          <a:endParaRPr lang="en-GB" dirty="0"/>
        </a:p>
      </dgm:t>
    </dgm:pt>
    <dgm:pt modelId="{76F70D31-05E7-49DA-A6C9-A46FD992E4C1}" type="parTrans" cxnId="{CE1C5567-511B-4DA9-AC57-56B497F0FE0D}">
      <dgm:prSet/>
      <dgm:spPr/>
      <dgm:t>
        <a:bodyPr/>
        <a:lstStyle/>
        <a:p>
          <a:endParaRPr lang="en-GB"/>
        </a:p>
      </dgm:t>
    </dgm:pt>
    <dgm:pt modelId="{D812C358-B035-48D2-93B2-8D100BFFB8D2}" type="sibTrans" cxnId="{CE1C5567-511B-4DA9-AC57-56B497F0FE0D}">
      <dgm:prSet/>
      <dgm:spPr/>
      <dgm:t>
        <a:bodyPr/>
        <a:lstStyle/>
        <a:p>
          <a:endParaRPr lang="en-GB"/>
        </a:p>
      </dgm:t>
    </dgm:pt>
    <dgm:pt modelId="{7076D84B-5E51-4935-87B9-1D0F98E76CB1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/>
            <a:t>It formulates policies, promotes legislation and directs the operations of various departments.</a:t>
          </a:r>
          <a:endParaRPr lang="en-GB" dirty="0"/>
        </a:p>
      </dgm:t>
    </dgm:pt>
    <dgm:pt modelId="{06CE4DE2-3C02-4292-8D24-05935A86E96B}" type="parTrans" cxnId="{B736249D-742B-4F91-BEAE-1B95BC36582D}">
      <dgm:prSet/>
      <dgm:spPr/>
      <dgm:t>
        <a:bodyPr/>
        <a:lstStyle/>
        <a:p>
          <a:endParaRPr lang="en-GB"/>
        </a:p>
      </dgm:t>
    </dgm:pt>
    <dgm:pt modelId="{AF6EBFC2-AB08-4308-BC3C-5699DB9EAC9C}" type="sibTrans" cxnId="{B736249D-742B-4F91-BEAE-1B95BC36582D}">
      <dgm:prSet/>
      <dgm:spPr/>
      <dgm:t>
        <a:bodyPr/>
        <a:lstStyle/>
        <a:p>
          <a:endParaRPr lang="en-GB"/>
        </a:p>
      </dgm:t>
    </dgm:pt>
    <dgm:pt modelId="{756E8872-A220-4847-B898-C93C790ACCFE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 smtClean="0"/>
            <a:t>The present chief Justice is Chief Justice Susan </a:t>
          </a:r>
          <a:r>
            <a:rPr lang="en-GB" dirty="0" err="1" smtClean="0"/>
            <a:t>Gageby</a:t>
          </a:r>
          <a:r>
            <a:rPr lang="en-GB" dirty="0" smtClean="0"/>
            <a:t> Denham.</a:t>
          </a:r>
          <a:endParaRPr lang="en-GB" dirty="0"/>
        </a:p>
      </dgm:t>
    </dgm:pt>
    <dgm:pt modelId="{2E850B2C-0EF4-4A69-AF0C-8B878D4638A4}" type="parTrans" cxnId="{17C6BE6E-C774-41E6-B59B-EE64DE8FACAE}">
      <dgm:prSet/>
      <dgm:spPr/>
      <dgm:t>
        <a:bodyPr/>
        <a:lstStyle/>
        <a:p>
          <a:endParaRPr lang="en-GB"/>
        </a:p>
      </dgm:t>
    </dgm:pt>
    <dgm:pt modelId="{EC5FBE43-74BB-4C6A-BD72-2564E8332070}" type="sibTrans" cxnId="{17C6BE6E-C774-41E6-B59B-EE64DE8FACAE}">
      <dgm:prSet/>
      <dgm:spPr/>
      <dgm:t>
        <a:bodyPr/>
        <a:lstStyle/>
        <a:p>
          <a:endParaRPr lang="en-GB"/>
        </a:p>
      </dgm:t>
    </dgm:pt>
    <dgm:pt modelId="{239AE1CF-530D-4F52-9F46-9B96FFE1D5E6}" type="pres">
      <dgm:prSet presAssocID="{DCFDF4A7-0AA7-4669-9A32-08F2C9768585}" presName="linear" presStyleCnt="0">
        <dgm:presLayoutVars>
          <dgm:dir/>
          <dgm:resizeHandles val="exact"/>
        </dgm:presLayoutVars>
      </dgm:prSet>
      <dgm:spPr/>
    </dgm:pt>
    <dgm:pt modelId="{25E93DFC-2228-4CCE-8429-222C888431D1}" type="pres">
      <dgm:prSet presAssocID="{94471DEB-9DA1-4D0C-82D6-1C6AA1AD9EC3}" presName="comp" presStyleCnt="0"/>
      <dgm:spPr/>
    </dgm:pt>
    <dgm:pt modelId="{640536E0-C4BC-49C5-BB58-83B49150E633}" type="pres">
      <dgm:prSet presAssocID="{94471DEB-9DA1-4D0C-82D6-1C6AA1AD9EC3}" presName="box" presStyleLbl="node1" presStyleIdx="0" presStyleCnt="3"/>
      <dgm:spPr/>
      <dgm:t>
        <a:bodyPr/>
        <a:lstStyle/>
        <a:p>
          <a:endParaRPr lang="en-GB"/>
        </a:p>
      </dgm:t>
    </dgm:pt>
    <dgm:pt modelId="{B6AA4EF3-D474-4AAC-88F2-5947D3DEF89A}" type="pres">
      <dgm:prSet presAssocID="{94471DEB-9DA1-4D0C-82D6-1C6AA1AD9EC3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A5DF5813-3641-422C-AEB6-2EF2DFD6FA68}" type="pres">
      <dgm:prSet presAssocID="{94471DEB-9DA1-4D0C-82D6-1C6AA1AD9EC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A0B166-710C-4F52-88C7-E5C7F7F99F1B}" type="pres">
      <dgm:prSet presAssocID="{4239E458-BA97-410D-99FC-52415825034A}" presName="spacer" presStyleCnt="0"/>
      <dgm:spPr/>
    </dgm:pt>
    <dgm:pt modelId="{E2223EE4-544D-41CB-B5DE-FDCE475DAA0C}" type="pres">
      <dgm:prSet presAssocID="{47F7DED4-5BD8-46CF-A6C6-EF466D674D92}" presName="comp" presStyleCnt="0"/>
      <dgm:spPr/>
    </dgm:pt>
    <dgm:pt modelId="{386E8673-2990-4914-A104-40EE559E0576}" type="pres">
      <dgm:prSet presAssocID="{47F7DED4-5BD8-46CF-A6C6-EF466D674D92}" presName="box" presStyleLbl="node1" presStyleIdx="1" presStyleCnt="3"/>
      <dgm:spPr/>
    </dgm:pt>
    <dgm:pt modelId="{403AF435-BF84-4CD5-A910-17227E6BF7A7}" type="pres">
      <dgm:prSet presAssocID="{47F7DED4-5BD8-46CF-A6C6-EF466D674D92}" presName="img" presStyleLbl="fgImgPlace1" presStyleIdx="1" presStyleCnt="3" custLinFactNeighborX="-1925" custLinFactNeighborY="-230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9C0F5BC2-2F56-45C6-B5C7-41D70BDD05D8}" type="pres">
      <dgm:prSet presAssocID="{47F7DED4-5BD8-46CF-A6C6-EF466D674D92}" presName="text" presStyleLbl="node1" presStyleIdx="1" presStyleCnt="3">
        <dgm:presLayoutVars>
          <dgm:bulletEnabled val="1"/>
        </dgm:presLayoutVars>
      </dgm:prSet>
      <dgm:spPr/>
    </dgm:pt>
    <dgm:pt modelId="{DF0631D9-07B2-4E08-8109-53D94B203313}" type="pres">
      <dgm:prSet presAssocID="{CC3D4C91-4CEF-4A7F-AD76-ECC58A4B09C2}" presName="spacer" presStyleCnt="0"/>
      <dgm:spPr/>
    </dgm:pt>
    <dgm:pt modelId="{2D40E14A-3710-4B2A-9A98-01C4AAA4FE23}" type="pres">
      <dgm:prSet presAssocID="{AD5614B4-E425-48C9-AE68-A369C644D11B}" presName="comp" presStyleCnt="0"/>
      <dgm:spPr/>
    </dgm:pt>
    <dgm:pt modelId="{194D9ECD-A710-4382-92E4-A02B0B142C59}" type="pres">
      <dgm:prSet presAssocID="{AD5614B4-E425-48C9-AE68-A369C644D11B}" presName="box" presStyleLbl="node1" presStyleIdx="2" presStyleCnt="3"/>
      <dgm:spPr/>
      <dgm:t>
        <a:bodyPr/>
        <a:lstStyle/>
        <a:p>
          <a:endParaRPr lang="en-GB"/>
        </a:p>
      </dgm:t>
    </dgm:pt>
    <dgm:pt modelId="{450D2FAB-F6E4-45B0-9C6A-FA4694DCA605}" type="pres">
      <dgm:prSet presAssocID="{AD5614B4-E425-48C9-AE68-A369C644D11B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/>
          </dgm14:cNvPr>
        </a:ext>
      </dgm:extLst>
    </dgm:pt>
    <dgm:pt modelId="{EBF396DD-C10A-439E-A555-BB59CB2F04A4}" type="pres">
      <dgm:prSet presAssocID="{AD5614B4-E425-48C9-AE68-A369C644D11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FE6D57C-40FF-4777-87D8-2FEF537180C2}" type="presOf" srcId="{D3EB4063-D866-43F6-A6FC-C677CAA47BC2}" destId="{194D9ECD-A710-4382-92E4-A02B0B142C59}" srcOrd="0" destOrd="2" presId="urn:microsoft.com/office/officeart/2005/8/layout/vList4"/>
    <dgm:cxn modelId="{C052130F-BCB0-4CC2-94BB-9F5C6B1C028C}" type="presOf" srcId="{7076D84B-5E51-4935-87B9-1D0F98E76CB1}" destId="{9C0F5BC2-2F56-45C6-B5C7-41D70BDD05D8}" srcOrd="1" destOrd="3" presId="urn:microsoft.com/office/officeart/2005/8/layout/vList4"/>
    <dgm:cxn modelId="{47390604-77F5-47EB-9F70-82FAE9A58122}" type="presOf" srcId="{DCFDF4A7-0AA7-4669-9A32-08F2C9768585}" destId="{239AE1CF-530D-4F52-9F46-9B96FFE1D5E6}" srcOrd="0" destOrd="0" presId="urn:microsoft.com/office/officeart/2005/8/layout/vList4"/>
    <dgm:cxn modelId="{AA2E6625-7746-4C9D-9927-785FE7AECE68}" type="presOf" srcId="{94471DEB-9DA1-4D0C-82D6-1C6AA1AD9EC3}" destId="{A5DF5813-3641-422C-AEB6-2EF2DFD6FA68}" srcOrd="1" destOrd="0" presId="urn:microsoft.com/office/officeart/2005/8/layout/vList4"/>
    <dgm:cxn modelId="{1B046533-EE4C-450E-A3B7-ED03CB7CDCB0}" type="presOf" srcId="{170FA647-8390-43D4-BE72-A4571DC46997}" destId="{194D9ECD-A710-4382-92E4-A02B0B142C59}" srcOrd="0" destOrd="1" presId="urn:microsoft.com/office/officeart/2005/8/layout/vList4"/>
    <dgm:cxn modelId="{1D526963-4CF2-4A29-A2D8-E10DFDD0C29B}" srcId="{94471DEB-9DA1-4D0C-82D6-1C6AA1AD9EC3}" destId="{360A8AD3-B5DB-456C-B019-91C2C499E5C0}" srcOrd="0" destOrd="0" parTransId="{A6EB78A6-7751-461F-9F1A-158DFA725E2C}" sibTransId="{8BB01A79-49BB-4B51-8A9B-17B2F6E351CA}"/>
    <dgm:cxn modelId="{D77BCC7E-37F7-43D2-B681-8EFFEAFC8961}" type="presOf" srcId="{AD5614B4-E425-48C9-AE68-A369C644D11B}" destId="{EBF396DD-C10A-439E-A555-BB59CB2F04A4}" srcOrd="1" destOrd="0" presId="urn:microsoft.com/office/officeart/2005/8/layout/vList4"/>
    <dgm:cxn modelId="{4755823F-ACE6-4E4C-8424-C1C99E7246BC}" srcId="{47F7DED4-5BD8-46CF-A6C6-EF466D674D92}" destId="{244F86DF-C4C9-493E-835F-30DEA86E94D8}" srcOrd="0" destOrd="0" parTransId="{30239485-8613-4D71-97E9-A8249E3ED3F5}" sibTransId="{59167CF5-0615-48B1-BE49-3EC70DE99A32}"/>
    <dgm:cxn modelId="{3204F3D7-FA7B-4BF2-BDDA-E16169D1DF7A}" type="presOf" srcId="{360A8AD3-B5DB-456C-B019-91C2C499E5C0}" destId="{A5DF5813-3641-422C-AEB6-2EF2DFD6FA68}" srcOrd="1" destOrd="1" presId="urn:microsoft.com/office/officeart/2005/8/layout/vList4"/>
    <dgm:cxn modelId="{BDC9362E-2884-43F2-A3DF-EEA6B3A42F76}" srcId="{47F7DED4-5BD8-46CF-A6C6-EF466D674D92}" destId="{15E287FC-74C1-43C8-B668-CDC2EA77E04B}" srcOrd="1" destOrd="0" parTransId="{BF31CC4F-AE9D-4B97-ABA6-AA44604FA4EE}" sibTransId="{514DB50E-156E-4B87-8853-7D0F7D444B27}"/>
    <dgm:cxn modelId="{72F63C62-729F-43E3-973D-D456F1ECD732}" type="presOf" srcId="{244F86DF-C4C9-493E-835F-30DEA86E94D8}" destId="{386E8673-2990-4914-A104-40EE559E0576}" srcOrd="0" destOrd="1" presId="urn:microsoft.com/office/officeart/2005/8/layout/vList4"/>
    <dgm:cxn modelId="{AA8767A3-AF3F-4FBB-82A4-466DE789EA2E}" srcId="{AD5614B4-E425-48C9-AE68-A369C644D11B}" destId="{170FA647-8390-43D4-BE72-A4571DC46997}" srcOrd="0" destOrd="0" parTransId="{5DE56724-F780-49CC-BA82-8F9C17862E67}" sibTransId="{767E9E10-7A36-4249-92AE-AB9CB287A0AC}"/>
    <dgm:cxn modelId="{17793295-D384-4D66-B1B4-3158EEF6CDAA}" type="presOf" srcId="{D3EB4063-D866-43F6-A6FC-C677CAA47BC2}" destId="{EBF396DD-C10A-439E-A555-BB59CB2F04A4}" srcOrd="1" destOrd="2" presId="urn:microsoft.com/office/officeart/2005/8/layout/vList4"/>
    <dgm:cxn modelId="{E4F260C4-E850-4332-8D30-49D424DBC8C3}" type="presOf" srcId="{760B8C87-3D81-46A1-8FB4-26689DBC6F5A}" destId="{640536E0-C4BC-49C5-BB58-83B49150E633}" srcOrd="0" destOrd="2" presId="urn:microsoft.com/office/officeart/2005/8/layout/vList4"/>
    <dgm:cxn modelId="{CE1C5567-511B-4DA9-AC57-56B497F0FE0D}" srcId="{94471DEB-9DA1-4D0C-82D6-1C6AA1AD9EC3}" destId="{88164DEE-C204-4A3F-85BA-3E60DF5F828E}" srcOrd="2" destOrd="0" parTransId="{76F70D31-05E7-49DA-A6C9-A46FD992E4C1}" sibTransId="{D812C358-B035-48D2-93B2-8D100BFFB8D2}"/>
    <dgm:cxn modelId="{52235CE5-867D-49D3-ADF0-26FF2C580889}" srcId="{DCFDF4A7-0AA7-4669-9A32-08F2C9768585}" destId="{47F7DED4-5BD8-46CF-A6C6-EF466D674D92}" srcOrd="1" destOrd="0" parTransId="{F8A9944C-04B4-4FB6-8F24-B9C311CBA976}" sibTransId="{CC3D4C91-4CEF-4A7F-AD76-ECC58A4B09C2}"/>
    <dgm:cxn modelId="{09A91E38-0ED0-4BC8-B3E4-4005ADEE40E5}" srcId="{DCFDF4A7-0AA7-4669-9A32-08F2C9768585}" destId="{AD5614B4-E425-48C9-AE68-A369C644D11B}" srcOrd="2" destOrd="0" parTransId="{18C6E50A-904B-43A6-BC9B-3AFDDBEBF3C7}" sibTransId="{67A8D82B-D433-45C6-9ECC-45DAB1711E26}"/>
    <dgm:cxn modelId="{C62AE0EB-CAFD-4D5D-BCD0-78A2DF18FC0B}" type="presOf" srcId="{88164DEE-C204-4A3F-85BA-3E60DF5F828E}" destId="{A5DF5813-3641-422C-AEB6-2EF2DFD6FA68}" srcOrd="1" destOrd="3" presId="urn:microsoft.com/office/officeart/2005/8/layout/vList4"/>
    <dgm:cxn modelId="{00E31937-E0AE-48A3-AD36-6BD509EF06B5}" type="presOf" srcId="{47F7DED4-5BD8-46CF-A6C6-EF466D674D92}" destId="{386E8673-2990-4914-A104-40EE559E0576}" srcOrd="0" destOrd="0" presId="urn:microsoft.com/office/officeart/2005/8/layout/vList4"/>
    <dgm:cxn modelId="{0DD56D85-3CA2-4275-AA92-5F1477F39131}" type="presOf" srcId="{88164DEE-C204-4A3F-85BA-3E60DF5F828E}" destId="{640536E0-C4BC-49C5-BB58-83B49150E633}" srcOrd="0" destOrd="3" presId="urn:microsoft.com/office/officeart/2005/8/layout/vList4"/>
    <dgm:cxn modelId="{8D116140-4576-4A92-ABC0-2CC4842F7FEE}" type="presOf" srcId="{170FA647-8390-43D4-BE72-A4571DC46997}" destId="{EBF396DD-C10A-439E-A555-BB59CB2F04A4}" srcOrd="1" destOrd="1" presId="urn:microsoft.com/office/officeart/2005/8/layout/vList4"/>
    <dgm:cxn modelId="{58F8802F-5369-403B-8F72-D09A73DE931D}" type="presOf" srcId="{7076D84B-5E51-4935-87B9-1D0F98E76CB1}" destId="{386E8673-2990-4914-A104-40EE559E0576}" srcOrd="0" destOrd="3" presId="urn:microsoft.com/office/officeart/2005/8/layout/vList4"/>
    <dgm:cxn modelId="{95CEE25A-A550-44A1-9621-EE98F10C3D1C}" type="presOf" srcId="{47F7DED4-5BD8-46CF-A6C6-EF466D674D92}" destId="{9C0F5BC2-2F56-45C6-B5C7-41D70BDD05D8}" srcOrd="1" destOrd="0" presId="urn:microsoft.com/office/officeart/2005/8/layout/vList4"/>
    <dgm:cxn modelId="{527C50CE-4091-4B21-83AE-75D5670F6FCC}" srcId="{DCFDF4A7-0AA7-4669-9A32-08F2C9768585}" destId="{94471DEB-9DA1-4D0C-82D6-1C6AA1AD9EC3}" srcOrd="0" destOrd="0" parTransId="{2B4A8693-C037-4285-84D2-CF33D46D7F76}" sibTransId="{4239E458-BA97-410D-99FC-52415825034A}"/>
    <dgm:cxn modelId="{6FE5A940-38F8-4336-BF2A-A2BDAB39DF1C}" type="presOf" srcId="{15E287FC-74C1-43C8-B668-CDC2EA77E04B}" destId="{9C0F5BC2-2F56-45C6-B5C7-41D70BDD05D8}" srcOrd="1" destOrd="2" presId="urn:microsoft.com/office/officeart/2005/8/layout/vList4"/>
    <dgm:cxn modelId="{5D04E6E1-71E2-42FC-A26F-F6C73FA205FD}" srcId="{94471DEB-9DA1-4D0C-82D6-1C6AA1AD9EC3}" destId="{760B8C87-3D81-46A1-8FB4-26689DBC6F5A}" srcOrd="1" destOrd="0" parTransId="{6AC347F7-180B-4C1A-BC8D-3D87B48A9011}" sibTransId="{6527C9C4-6730-458A-AB69-2A67DE25F35A}"/>
    <dgm:cxn modelId="{50191BCB-67BC-4CA4-9965-5AC34899C0B1}" type="presOf" srcId="{756E8872-A220-4847-B898-C93C790ACCFE}" destId="{EBF396DD-C10A-439E-A555-BB59CB2F04A4}" srcOrd="1" destOrd="3" presId="urn:microsoft.com/office/officeart/2005/8/layout/vList4"/>
    <dgm:cxn modelId="{FB81FCB4-6BF0-484B-918F-D02D3603238F}" type="presOf" srcId="{360A8AD3-B5DB-456C-B019-91C2C499E5C0}" destId="{640536E0-C4BC-49C5-BB58-83B49150E633}" srcOrd="0" destOrd="1" presId="urn:microsoft.com/office/officeart/2005/8/layout/vList4"/>
    <dgm:cxn modelId="{64B06F16-DCE4-4F37-BDE2-BF6B9C9E254E}" type="presOf" srcId="{AD5614B4-E425-48C9-AE68-A369C644D11B}" destId="{194D9ECD-A710-4382-92E4-A02B0B142C59}" srcOrd="0" destOrd="0" presId="urn:microsoft.com/office/officeart/2005/8/layout/vList4"/>
    <dgm:cxn modelId="{34AC9034-DCF0-4923-B7C8-12EE2C2A62B3}" type="presOf" srcId="{760B8C87-3D81-46A1-8FB4-26689DBC6F5A}" destId="{A5DF5813-3641-422C-AEB6-2EF2DFD6FA68}" srcOrd="1" destOrd="2" presId="urn:microsoft.com/office/officeart/2005/8/layout/vList4"/>
    <dgm:cxn modelId="{25355BE1-9A08-4216-8E2B-0D7386334CD9}" type="presOf" srcId="{756E8872-A220-4847-B898-C93C790ACCFE}" destId="{194D9ECD-A710-4382-92E4-A02B0B142C59}" srcOrd="0" destOrd="3" presId="urn:microsoft.com/office/officeart/2005/8/layout/vList4"/>
    <dgm:cxn modelId="{17C6BE6E-C774-41E6-B59B-EE64DE8FACAE}" srcId="{AD5614B4-E425-48C9-AE68-A369C644D11B}" destId="{756E8872-A220-4847-B898-C93C790ACCFE}" srcOrd="2" destOrd="0" parTransId="{2E850B2C-0EF4-4A69-AF0C-8B878D4638A4}" sibTransId="{EC5FBE43-74BB-4C6A-BD72-2564E8332070}"/>
    <dgm:cxn modelId="{B736249D-742B-4F91-BEAE-1B95BC36582D}" srcId="{47F7DED4-5BD8-46CF-A6C6-EF466D674D92}" destId="{7076D84B-5E51-4935-87B9-1D0F98E76CB1}" srcOrd="2" destOrd="0" parTransId="{06CE4DE2-3C02-4292-8D24-05935A86E96B}" sibTransId="{AF6EBFC2-AB08-4308-BC3C-5699DB9EAC9C}"/>
    <dgm:cxn modelId="{CC992C4A-E96D-4070-800E-31CE22AFEC15}" srcId="{AD5614B4-E425-48C9-AE68-A369C644D11B}" destId="{D3EB4063-D866-43F6-A6FC-C677CAA47BC2}" srcOrd="1" destOrd="0" parTransId="{6A2724D3-BDDE-480B-8FCC-FBE63B3AB9A5}" sibTransId="{9B61EB0A-856E-4969-93A0-32650731A6F0}"/>
    <dgm:cxn modelId="{5E3981FD-1094-4AB0-B6E7-AA08E1FEB520}" type="presOf" srcId="{244F86DF-C4C9-493E-835F-30DEA86E94D8}" destId="{9C0F5BC2-2F56-45C6-B5C7-41D70BDD05D8}" srcOrd="1" destOrd="1" presId="urn:microsoft.com/office/officeart/2005/8/layout/vList4"/>
    <dgm:cxn modelId="{05D80108-36D7-477A-8F0F-F7C410A9106E}" type="presOf" srcId="{15E287FC-74C1-43C8-B668-CDC2EA77E04B}" destId="{386E8673-2990-4914-A104-40EE559E0576}" srcOrd="0" destOrd="2" presId="urn:microsoft.com/office/officeart/2005/8/layout/vList4"/>
    <dgm:cxn modelId="{CADD1307-B571-453F-B5BF-436A8B6A8675}" type="presOf" srcId="{94471DEB-9DA1-4D0C-82D6-1C6AA1AD9EC3}" destId="{640536E0-C4BC-49C5-BB58-83B49150E633}" srcOrd="0" destOrd="0" presId="urn:microsoft.com/office/officeart/2005/8/layout/vList4"/>
    <dgm:cxn modelId="{412D1A1B-052F-416A-A298-7FA21CDD6014}" type="presParOf" srcId="{239AE1CF-530D-4F52-9F46-9B96FFE1D5E6}" destId="{25E93DFC-2228-4CCE-8429-222C888431D1}" srcOrd="0" destOrd="0" presId="urn:microsoft.com/office/officeart/2005/8/layout/vList4"/>
    <dgm:cxn modelId="{F8A35827-4612-4140-9458-6F4291E4CB50}" type="presParOf" srcId="{25E93DFC-2228-4CCE-8429-222C888431D1}" destId="{640536E0-C4BC-49C5-BB58-83B49150E633}" srcOrd="0" destOrd="0" presId="urn:microsoft.com/office/officeart/2005/8/layout/vList4"/>
    <dgm:cxn modelId="{1CB23A59-5D36-432F-8D0F-A02F56C9E62C}" type="presParOf" srcId="{25E93DFC-2228-4CCE-8429-222C888431D1}" destId="{B6AA4EF3-D474-4AAC-88F2-5947D3DEF89A}" srcOrd="1" destOrd="0" presId="urn:microsoft.com/office/officeart/2005/8/layout/vList4"/>
    <dgm:cxn modelId="{B1B65692-381A-4D56-BD4E-A50B15465BF5}" type="presParOf" srcId="{25E93DFC-2228-4CCE-8429-222C888431D1}" destId="{A5DF5813-3641-422C-AEB6-2EF2DFD6FA68}" srcOrd="2" destOrd="0" presId="urn:microsoft.com/office/officeart/2005/8/layout/vList4"/>
    <dgm:cxn modelId="{E01870C2-7C61-4163-987E-C0ECD9E56E68}" type="presParOf" srcId="{239AE1CF-530D-4F52-9F46-9B96FFE1D5E6}" destId="{C1A0B166-710C-4F52-88C7-E5C7F7F99F1B}" srcOrd="1" destOrd="0" presId="urn:microsoft.com/office/officeart/2005/8/layout/vList4"/>
    <dgm:cxn modelId="{56812956-18E6-4158-9971-8F8F239B2F4E}" type="presParOf" srcId="{239AE1CF-530D-4F52-9F46-9B96FFE1D5E6}" destId="{E2223EE4-544D-41CB-B5DE-FDCE475DAA0C}" srcOrd="2" destOrd="0" presId="urn:microsoft.com/office/officeart/2005/8/layout/vList4"/>
    <dgm:cxn modelId="{D9C1FD46-15A5-476F-83FF-97C836532080}" type="presParOf" srcId="{E2223EE4-544D-41CB-B5DE-FDCE475DAA0C}" destId="{386E8673-2990-4914-A104-40EE559E0576}" srcOrd="0" destOrd="0" presId="urn:microsoft.com/office/officeart/2005/8/layout/vList4"/>
    <dgm:cxn modelId="{9D946DD2-EB4E-4737-BE5C-A18AE32ADD5C}" type="presParOf" srcId="{E2223EE4-544D-41CB-B5DE-FDCE475DAA0C}" destId="{403AF435-BF84-4CD5-A910-17227E6BF7A7}" srcOrd="1" destOrd="0" presId="urn:microsoft.com/office/officeart/2005/8/layout/vList4"/>
    <dgm:cxn modelId="{DFABB307-C974-4E0D-9338-205B19F27A2E}" type="presParOf" srcId="{E2223EE4-544D-41CB-B5DE-FDCE475DAA0C}" destId="{9C0F5BC2-2F56-45C6-B5C7-41D70BDD05D8}" srcOrd="2" destOrd="0" presId="urn:microsoft.com/office/officeart/2005/8/layout/vList4"/>
    <dgm:cxn modelId="{9C397822-14B9-4740-A3D6-E8866E002A20}" type="presParOf" srcId="{239AE1CF-530D-4F52-9F46-9B96FFE1D5E6}" destId="{DF0631D9-07B2-4E08-8109-53D94B203313}" srcOrd="3" destOrd="0" presId="urn:microsoft.com/office/officeart/2005/8/layout/vList4"/>
    <dgm:cxn modelId="{06F58D99-C485-48BF-B366-A1A9103178C6}" type="presParOf" srcId="{239AE1CF-530D-4F52-9F46-9B96FFE1D5E6}" destId="{2D40E14A-3710-4B2A-9A98-01C4AAA4FE23}" srcOrd="4" destOrd="0" presId="urn:microsoft.com/office/officeart/2005/8/layout/vList4"/>
    <dgm:cxn modelId="{0C3C9734-A879-4D22-9F95-E18B8B31CF80}" type="presParOf" srcId="{2D40E14A-3710-4B2A-9A98-01C4AAA4FE23}" destId="{194D9ECD-A710-4382-92E4-A02B0B142C59}" srcOrd="0" destOrd="0" presId="urn:microsoft.com/office/officeart/2005/8/layout/vList4"/>
    <dgm:cxn modelId="{5447A8B6-8F8E-46E4-8402-AE0D731A21A0}" type="presParOf" srcId="{2D40E14A-3710-4B2A-9A98-01C4AAA4FE23}" destId="{450D2FAB-F6E4-45B0-9C6A-FA4694DCA605}" srcOrd="1" destOrd="0" presId="urn:microsoft.com/office/officeart/2005/8/layout/vList4"/>
    <dgm:cxn modelId="{18368774-3C60-46D4-93DC-99A54C9CB9CD}" type="presParOf" srcId="{2D40E14A-3710-4B2A-9A98-01C4AAA4FE23}" destId="{EBF396DD-C10A-439E-A555-BB59CB2F04A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41266F-E3A0-4448-870A-79CC33FB4C44}" type="doc">
      <dgm:prSet loTypeId="urn:microsoft.com/office/officeart/2005/8/layout/cycle8" loCatId="cycle" qsTypeId="urn:microsoft.com/office/officeart/2005/8/quickstyle/3d1" qsCatId="3D" csTypeId="urn:microsoft.com/office/officeart/2005/8/colors/accent1_2" csCatId="accent1" phldr="1"/>
      <dgm:spPr/>
    </dgm:pt>
    <dgm:pt modelId="{4FCBCBF2-9549-4536-8F3B-193965449A62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The Executive makes the law operative </a:t>
          </a:r>
          <a:endParaRPr lang="en-GB" dirty="0"/>
        </a:p>
      </dgm:t>
    </dgm:pt>
    <dgm:pt modelId="{0F7C8018-26B6-49E7-93D4-6DF38F9C0049}" type="parTrans" cxnId="{F376B05D-17FB-4029-9B3E-83953A965154}">
      <dgm:prSet/>
      <dgm:spPr/>
      <dgm:t>
        <a:bodyPr/>
        <a:lstStyle/>
        <a:p>
          <a:endParaRPr lang="en-GB"/>
        </a:p>
      </dgm:t>
    </dgm:pt>
    <dgm:pt modelId="{94D4D41F-65A9-4A8A-A279-A7C65D64F60C}" type="sibTrans" cxnId="{F376B05D-17FB-4029-9B3E-83953A965154}">
      <dgm:prSet/>
      <dgm:spPr/>
      <dgm:t>
        <a:bodyPr/>
        <a:lstStyle/>
        <a:p>
          <a:endParaRPr lang="en-GB"/>
        </a:p>
      </dgm:t>
    </dgm:pt>
    <dgm:pt modelId="{41B3917B-FBF5-42C1-924D-09C24B5C0523}">
      <dgm:prSet phldrT="[Text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The Judiciary Interprets the Law.</a:t>
          </a:r>
          <a:endParaRPr lang="en-GB" dirty="0"/>
        </a:p>
      </dgm:t>
    </dgm:pt>
    <dgm:pt modelId="{230D6885-FCD9-4313-BE3F-DBD19F90C56A}" type="parTrans" cxnId="{053F6A29-DDCC-4F54-9385-7F86F7EAE5E2}">
      <dgm:prSet/>
      <dgm:spPr/>
      <dgm:t>
        <a:bodyPr/>
        <a:lstStyle/>
        <a:p>
          <a:endParaRPr lang="en-GB"/>
        </a:p>
      </dgm:t>
    </dgm:pt>
    <dgm:pt modelId="{63B7C870-D0BB-4657-8492-1730C79FC4D3}" type="sibTrans" cxnId="{053F6A29-DDCC-4F54-9385-7F86F7EAE5E2}">
      <dgm:prSet/>
      <dgm:spPr/>
      <dgm:t>
        <a:bodyPr/>
        <a:lstStyle/>
        <a:p>
          <a:endParaRPr lang="en-GB"/>
        </a:p>
      </dgm:t>
    </dgm:pt>
    <dgm:pt modelId="{C60E3C89-36FA-44A6-957F-89BFD260EDAF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Legislature Passes the Law</a:t>
          </a:r>
          <a:endParaRPr lang="en-GB" dirty="0"/>
        </a:p>
      </dgm:t>
    </dgm:pt>
    <dgm:pt modelId="{A62E46CB-BF45-4AC7-B5F5-841CBD0C848C}" type="parTrans" cxnId="{C91ECE89-FBAC-454B-850C-9663B11B4BA3}">
      <dgm:prSet/>
      <dgm:spPr/>
      <dgm:t>
        <a:bodyPr/>
        <a:lstStyle/>
        <a:p>
          <a:endParaRPr lang="en-GB"/>
        </a:p>
      </dgm:t>
    </dgm:pt>
    <dgm:pt modelId="{17B76FF1-A852-4B17-8C2A-0653F2410B70}" type="sibTrans" cxnId="{C91ECE89-FBAC-454B-850C-9663B11B4BA3}">
      <dgm:prSet/>
      <dgm:spPr/>
      <dgm:t>
        <a:bodyPr/>
        <a:lstStyle/>
        <a:p>
          <a:endParaRPr lang="en-GB"/>
        </a:p>
      </dgm:t>
    </dgm:pt>
    <dgm:pt modelId="{463F525E-5803-4394-9E29-576A8582872E}" type="pres">
      <dgm:prSet presAssocID="{9241266F-E3A0-4448-870A-79CC33FB4C44}" presName="compositeShape" presStyleCnt="0">
        <dgm:presLayoutVars>
          <dgm:chMax val="7"/>
          <dgm:dir/>
          <dgm:resizeHandles val="exact"/>
        </dgm:presLayoutVars>
      </dgm:prSet>
      <dgm:spPr/>
    </dgm:pt>
    <dgm:pt modelId="{739A7E5E-D43A-4E26-9833-C4E15790001A}" type="pres">
      <dgm:prSet presAssocID="{9241266F-E3A0-4448-870A-79CC33FB4C44}" presName="wedge1" presStyleLbl="node1" presStyleIdx="0" presStyleCnt="3"/>
      <dgm:spPr/>
      <dgm:t>
        <a:bodyPr/>
        <a:lstStyle/>
        <a:p>
          <a:endParaRPr lang="en-GB"/>
        </a:p>
      </dgm:t>
    </dgm:pt>
    <dgm:pt modelId="{22ADCA88-E77E-49F1-94F6-EF2DC24BC02F}" type="pres">
      <dgm:prSet presAssocID="{9241266F-E3A0-4448-870A-79CC33FB4C44}" presName="dummy1a" presStyleCnt="0"/>
      <dgm:spPr/>
    </dgm:pt>
    <dgm:pt modelId="{C25E7416-6758-4205-9594-976348D00277}" type="pres">
      <dgm:prSet presAssocID="{9241266F-E3A0-4448-870A-79CC33FB4C44}" presName="dummy1b" presStyleCnt="0"/>
      <dgm:spPr/>
    </dgm:pt>
    <dgm:pt modelId="{50E8D6A9-C147-4013-90F0-E4932CCD4B6A}" type="pres">
      <dgm:prSet presAssocID="{9241266F-E3A0-4448-870A-79CC33FB4C4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A5CED7-F8A2-4EF0-A3CA-F200251A6E4E}" type="pres">
      <dgm:prSet presAssocID="{9241266F-E3A0-4448-870A-79CC33FB4C44}" presName="wedge2" presStyleLbl="node1" presStyleIdx="1" presStyleCnt="3"/>
      <dgm:spPr/>
    </dgm:pt>
    <dgm:pt modelId="{9521376C-6547-4338-B6A7-1C583AABB846}" type="pres">
      <dgm:prSet presAssocID="{9241266F-E3A0-4448-870A-79CC33FB4C44}" presName="dummy2a" presStyleCnt="0"/>
      <dgm:spPr/>
    </dgm:pt>
    <dgm:pt modelId="{CC59AF3D-4414-40A9-B20A-C219A4FF2AA5}" type="pres">
      <dgm:prSet presAssocID="{9241266F-E3A0-4448-870A-79CC33FB4C44}" presName="dummy2b" presStyleCnt="0"/>
      <dgm:spPr/>
    </dgm:pt>
    <dgm:pt modelId="{423BE993-27CA-4CBF-A9BA-C382551ED792}" type="pres">
      <dgm:prSet presAssocID="{9241266F-E3A0-4448-870A-79CC33FB4C4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867198D-74F0-40A5-B5B5-9AA72C914659}" type="pres">
      <dgm:prSet presAssocID="{9241266F-E3A0-4448-870A-79CC33FB4C44}" presName="wedge3" presStyleLbl="node1" presStyleIdx="2" presStyleCnt="3"/>
      <dgm:spPr/>
    </dgm:pt>
    <dgm:pt modelId="{3E7BB017-0242-4F3E-A5A4-A7AC9429E364}" type="pres">
      <dgm:prSet presAssocID="{9241266F-E3A0-4448-870A-79CC33FB4C44}" presName="dummy3a" presStyleCnt="0"/>
      <dgm:spPr/>
    </dgm:pt>
    <dgm:pt modelId="{5828EF30-E993-4E77-8202-EE4237FD4833}" type="pres">
      <dgm:prSet presAssocID="{9241266F-E3A0-4448-870A-79CC33FB4C44}" presName="dummy3b" presStyleCnt="0"/>
      <dgm:spPr/>
    </dgm:pt>
    <dgm:pt modelId="{408DA7F2-8E66-42BE-8089-6FB3E2A84E5D}" type="pres">
      <dgm:prSet presAssocID="{9241266F-E3A0-4448-870A-79CC33FB4C4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09EC1174-AEB8-4E87-B008-AB58DB40C28D}" type="pres">
      <dgm:prSet presAssocID="{94D4D41F-65A9-4A8A-A279-A7C65D64F60C}" presName="arrowWedge1" presStyleLbl="fgSibTrans2D1" presStyleIdx="0" presStyleCnt="3"/>
      <dgm:spPr/>
    </dgm:pt>
    <dgm:pt modelId="{73291E04-3727-4B95-994E-C5874592DDAF}" type="pres">
      <dgm:prSet presAssocID="{63B7C870-D0BB-4657-8492-1730C79FC4D3}" presName="arrowWedge2" presStyleLbl="fgSibTrans2D1" presStyleIdx="1" presStyleCnt="3"/>
      <dgm:spPr/>
    </dgm:pt>
    <dgm:pt modelId="{572549E8-D7E9-4641-91E9-8AFA8E885F3A}" type="pres">
      <dgm:prSet presAssocID="{17B76FF1-A852-4B17-8C2A-0653F2410B70}" presName="arrowWedge3" presStyleLbl="fgSibTrans2D1" presStyleIdx="2" presStyleCnt="3"/>
      <dgm:spPr/>
    </dgm:pt>
  </dgm:ptLst>
  <dgm:cxnLst>
    <dgm:cxn modelId="{C91ECE89-FBAC-454B-850C-9663B11B4BA3}" srcId="{9241266F-E3A0-4448-870A-79CC33FB4C44}" destId="{C60E3C89-36FA-44A6-957F-89BFD260EDAF}" srcOrd="2" destOrd="0" parTransId="{A62E46CB-BF45-4AC7-B5F5-841CBD0C848C}" sibTransId="{17B76FF1-A852-4B17-8C2A-0653F2410B70}"/>
    <dgm:cxn modelId="{9F109402-54B8-44E0-9750-0021D92D5BA3}" type="presOf" srcId="{4FCBCBF2-9549-4536-8F3B-193965449A62}" destId="{739A7E5E-D43A-4E26-9833-C4E15790001A}" srcOrd="0" destOrd="0" presId="urn:microsoft.com/office/officeart/2005/8/layout/cycle8"/>
    <dgm:cxn modelId="{2A91BB5A-4E4D-4F8A-8572-5EEDFD410E23}" type="presOf" srcId="{C60E3C89-36FA-44A6-957F-89BFD260EDAF}" destId="{408DA7F2-8E66-42BE-8089-6FB3E2A84E5D}" srcOrd="1" destOrd="0" presId="urn:microsoft.com/office/officeart/2005/8/layout/cycle8"/>
    <dgm:cxn modelId="{F2D60F2B-87E1-4386-AB25-FB49764AC3B8}" type="presOf" srcId="{41B3917B-FBF5-42C1-924D-09C24B5C0523}" destId="{423BE993-27CA-4CBF-A9BA-C382551ED792}" srcOrd="1" destOrd="0" presId="urn:microsoft.com/office/officeart/2005/8/layout/cycle8"/>
    <dgm:cxn modelId="{7661DE45-4D5D-4979-AE95-E2D97EAA4CF8}" type="presOf" srcId="{C60E3C89-36FA-44A6-957F-89BFD260EDAF}" destId="{1867198D-74F0-40A5-B5B5-9AA72C914659}" srcOrd="0" destOrd="0" presId="urn:microsoft.com/office/officeart/2005/8/layout/cycle8"/>
    <dgm:cxn modelId="{FFF3CBC8-FA7A-4560-B25A-CD4F3896FEE8}" type="presOf" srcId="{9241266F-E3A0-4448-870A-79CC33FB4C44}" destId="{463F525E-5803-4394-9E29-576A8582872E}" srcOrd="0" destOrd="0" presId="urn:microsoft.com/office/officeart/2005/8/layout/cycle8"/>
    <dgm:cxn modelId="{46CF6759-B6D3-4A95-A886-F318519A7DBD}" type="presOf" srcId="{41B3917B-FBF5-42C1-924D-09C24B5C0523}" destId="{62A5CED7-F8A2-4EF0-A3CA-F200251A6E4E}" srcOrd="0" destOrd="0" presId="urn:microsoft.com/office/officeart/2005/8/layout/cycle8"/>
    <dgm:cxn modelId="{55EA3E1C-96B3-41F7-99C1-69E8EC1B768E}" type="presOf" srcId="{4FCBCBF2-9549-4536-8F3B-193965449A62}" destId="{50E8D6A9-C147-4013-90F0-E4932CCD4B6A}" srcOrd="1" destOrd="0" presId="urn:microsoft.com/office/officeart/2005/8/layout/cycle8"/>
    <dgm:cxn modelId="{F376B05D-17FB-4029-9B3E-83953A965154}" srcId="{9241266F-E3A0-4448-870A-79CC33FB4C44}" destId="{4FCBCBF2-9549-4536-8F3B-193965449A62}" srcOrd="0" destOrd="0" parTransId="{0F7C8018-26B6-49E7-93D4-6DF38F9C0049}" sibTransId="{94D4D41F-65A9-4A8A-A279-A7C65D64F60C}"/>
    <dgm:cxn modelId="{053F6A29-DDCC-4F54-9385-7F86F7EAE5E2}" srcId="{9241266F-E3A0-4448-870A-79CC33FB4C44}" destId="{41B3917B-FBF5-42C1-924D-09C24B5C0523}" srcOrd="1" destOrd="0" parTransId="{230D6885-FCD9-4313-BE3F-DBD19F90C56A}" sibTransId="{63B7C870-D0BB-4657-8492-1730C79FC4D3}"/>
    <dgm:cxn modelId="{5D220585-CF94-40D9-8C82-96B116A68CA9}" type="presParOf" srcId="{463F525E-5803-4394-9E29-576A8582872E}" destId="{739A7E5E-D43A-4E26-9833-C4E15790001A}" srcOrd="0" destOrd="0" presId="urn:microsoft.com/office/officeart/2005/8/layout/cycle8"/>
    <dgm:cxn modelId="{FCD69993-E4B8-4A32-9C87-C373F056CEF6}" type="presParOf" srcId="{463F525E-5803-4394-9E29-576A8582872E}" destId="{22ADCA88-E77E-49F1-94F6-EF2DC24BC02F}" srcOrd="1" destOrd="0" presId="urn:microsoft.com/office/officeart/2005/8/layout/cycle8"/>
    <dgm:cxn modelId="{0F768B54-9D56-46AC-A5E8-D9E924871CF9}" type="presParOf" srcId="{463F525E-5803-4394-9E29-576A8582872E}" destId="{C25E7416-6758-4205-9594-976348D00277}" srcOrd="2" destOrd="0" presId="urn:microsoft.com/office/officeart/2005/8/layout/cycle8"/>
    <dgm:cxn modelId="{FF3264CD-CAFB-4BCB-ABBA-725F6142593A}" type="presParOf" srcId="{463F525E-5803-4394-9E29-576A8582872E}" destId="{50E8D6A9-C147-4013-90F0-E4932CCD4B6A}" srcOrd="3" destOrd="0" presId="urn:microsoft.com/office/officeart/2005/8/layout/cycle8"/>
    <dgm:cxn modelId="{8717C68D-427A-464C-9121-72B50B52BA28}" type="presParOf" srcId="{463F525E-5803-4394-9E29-576A8582872E}" destId="{62A5CED7-F8A2-4EF0-A3CA-F200251A6E4E}" srcOrd="4" destOrd="0" presId="urn:microsoft.com/office/officeart/2005/8/layout/cycle8"/>
    <dgm:cxn modelId="{1075E3B2-7A9B-4DAB-8A5B-3CC6C5AF5082}" type="presParOf" srcId="{463F525E-5803-4394-9E29-576A8582872E}" destId="{9521376C-6547-4338-B6A7-1C583AABB846}" srcOrd="5" destOrd="0" presId="urn:microsoft.com/office/officeart/2005/8/layout/cycle8"/>
    <dgm:cxn modelId="{9679B7FC-083A-4E7F-8AED-65B762B7553B}" type="presParOf" srcId="{463F525E-5803-4394-9E29-576A8582872E}" destId="{CC59AF3D-4414-40A9-B20A-C219A4FF2AA5}" srcOrd="6" destOrd="0" presId="urn:microsoft.com/office/officeart/2005/8/layout/cycle8"/>
    <dgm:cxn modelId="{D2D6E9AD-3561-4E5F-9672-2A50B002EC44}" type="presParOf" srcId="{463F525E-5803-4394-9E29-576A8582872E}" destId="{423BE993-27CA-4CBF-A9BA-C382551ED792}" srcOrd="7" destOrd="0" presId="urn:microsoft.com/office/officeart/2005/8/layout/cycle8"/>
    <dgm:cxn modelId="{C04B9820-5A00-4FFA-A973-3CB2E7303A86}" type="presParOf" srcId="{463F525E-5803-4394-9E29-576A8582872E}" destId="{1867198D-74F0-40A5-B5B5-9AA72C914659}" srcOrd="8" destOrd="0" presId="urn:microsoft.com/office/officeart/2005/8/layout/cycle8"/>
    <dgm:cxn modelId="{BCF4D720-19A6-4D5C-A674-A5353848E12E}" type="presParOf" srcId="{463F525E-5803-4394-9E29-576A8582872E}" destId="{3E7BB017-0242-4F3E-A5A4-A7AC9429E364}" srcOrd="9" destOrd="0" presId="urn:microsoft.com/office/officeart/2005/8/layout/cycle8"/>
    <dgm:cxn modelId="{2334D5EB-39E4-44EF-AB0D-93FF530BDEB2}" type="presParOf" srcId="{463F525E-5803-4394-9E29-576A8582872E}" destId="{5828EF30-E993-4E77-8202-EE4237FD4833}" srcOrd="10" destOrd="0" presId="urn:microsoft.com/office/officeart/2005/8/layout/cycle8"/>
    <dgm:cxn modelId="{D5996567-8162-4844-8FED-38A06DB3B510}" type="presParOf" srcId="{463F525E-5803-4394-9E29-576A8582872E}" destId="{408DA7F2-8E66-42BE-8089-6FB3E2A84E5D}" srcOrd="11" destOrd="0" presId="urn:microsoft.com/office/officeart/2005/8/layout/cycle8"/>
    <dgm:cxn modelId="{18A046AA-CE62-4160-9688-E4FB5BD860D4}" type="presParOf" srcId="{463F525E-5803-4394-9E29-576A8582872E}" destId="{09EC1174-AEB8-4E87-B008-AB58DB40C28D}" srcOrd="12" destOrd="0" presId="urn:microsoft.com/office/officeart/2005/8/layout/cycle8"/>
    <dgm:cxn modelId="{2DE38E07-BF0C-4C5E-A607-463C2AAE67DE}" type="presParOf" srcId="{463F525E-5803-4394-9E29-576A8582872E}" destId="{73291E04-3727-4B95-994E-C5874592DDAF}" srcOrd="13" destOrd="0" presId="urn:microsoft.com/office/officeart/2005/8/layout/cycle8"/>
    <dgm:cxn modelId="{95029D91-0997-4C3E-A298-198A4EAF7243}" type="presParOf" srcId="{463F525E-5803-4394-9E29-576A8582872E}" destId="{572549E8-D7E9-4641-91E9-8AFA8E885F3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536E0-C4BC-49C5-BB58-83B49150E633}">
      <dsp:nvSpPr>
        <dsp:cNvPr id="0" name=""/>
        <dsp:cNvSpPr/>
      </dsp:nvSpPr>
      <dsp:spPr>
        <a:xfrm>
          <a:off x="0" y="0"/>
          <a:ext cx="8064896" cy="146266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Legislature</a:t>
          </a:r>
          <a:endParaRPr lang="en-GB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This is the </a:t>
          </a:r>
          <a:r>
            <a:rPr lang="en-GB" sz="1300" kern="1200" dirty="0" err="1" smtClean="0"/>
            <a:t>Oireachtas</a:t>
          </a:r>
          <a:r>
            <a:rPr lang="en-GB" sz="1300" kern="1200" dirty="0" smtClean="0"/>
            <a:t> and it legislates for the good of the people.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It consists of the President and 2 houses: </a:t>
          </a:r>
          <a:r>
            <a:rPr lang="en-GB" sz="1300" kern="1200" dirty="0" err="1" smtClean="0"/>
            <a:t>Dail</a:t>
          </a:r>
          <a:r>
            <a:rPr lang="en-GB" sz="1300" kern="1200" dirty="0" smtClean="0"/>
            <a:t> </a:t>
          </a:r>
          <a:r>
            <a:rPr lang="en-GB" sz="1300" kern="1200" dirty="0" err="1" smtClean="0"/>
            <a:t>Eireann</a:t>
          </a:r>
          <a:r>
            <a:rPr lang="en-GB" sz="1300" kern="1200" dirty="0" smtClean="0"/>
            <a:t> &amp; Seanad </a:t>
          </a:r>
          <a:r>
            <a:rPr lang="en-GB" sz="1300" kern="1200" dirty="0" err="1" smtClean="0"/>
            <a:t>Eireann</a:t>
          </a:r>
          <a:r>
            <a:rPr lang="en-GB" sz="1300" kern="1200" dirty="0" smtClean="0"/>
            <a:t>.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The people elect the President and representatives (T.D.’s) to the </a:t>
          </a:r>
          <a:r>
            <a:rPr lang="en-GB" sz="1300" kern="1200" dirty="0" err="1" smtClean="0"/>
            <a:t>Dail</a:t>
          </a:r>
          <a:r>
            <a:rPr lang="en-GB" sz="1300" kern="1200" dirty="0" smtClean="0"/>
            <a:t>.</a:t>
          </a:r>
          <a:endParaRPr lang="en-GB" sz="1300" kern="1200" dirty="0"/>
        </a:p>
      </dsp:txBody>
      <dsp:txXfrm>
        <a:off x="1759245" y="0"/>
        <a:ext cx="6305650" cy="1462662"/>
      </dsp:txXfrm>
    </dsp:sp>
    <dsp:sp modelId="{B6AA4EF3-D474-4AAC-88F2-5947D3DEF89A}">
      <dsp:nvSpPr>
        <dsp:cNvPr id="0" name=""/>
        <dsp:cNvSpPr/>
      </dsp:nvSpPr>
      <dsp:spPr>
        <a:xfrm>
          <a:off x="146266" y="146266"/>
          <a:ext cx="1612979" cy="11701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86E8673-2990-4914-A104-40EE559E0576}">
      <dsp:nvSpPr>
        <dsp:cNvPr id="0" name=""/>
        <dsp:cNvSpPr/>
      </dsp:nvSpPr>
      <dsp:spPr>
        <a:xfrm>
          <a:off x="0" y="1608928"/>
          <a:ext cx="8064896" cy="1462662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Executive</a:t>
          </a:r>
          <a:endParaRPr lang="en-GB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This is the government and consists of An Taoiseach and Ministers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The governments role is administrative.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It formulates policies, promotes legislation and directs the operations of various departments.</a:t>
          </a:r>
          <a:endParaRPr lang="en-GB" sz="1300" kern="1200" dirty="0"/>
        </a:p>
      </dsp:txBody>
      <dsp:txXfrm>
        <a:off x="1759245" y="1608928"/>
        <a:ext cx="6305650" cy="1462662"/>
      </dsp:txXfrm>
    </dsp:sp>
    <dsp:sp modelId="{403AF435-BF84-4CD5-A910-17227E6BF7A7}">
      <dsp:nvSpPr>
        <dsp:cNvPr id="0" name=""/>
        <dsp:cNvSpPr/>
      </dsp:nvSpPr>
      <dsp:spPr>
        <a:xfrm>
          <a:off x="115216" y="1728188"/>
          <a:ext cx="1612979" cy="11701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94D9ECD-A710-4382-92E4-A02B0B142C59}">
      <dsp:nvSpPr>
        <dsp:cNvPr id="0" name=""/>
        <dsp:cNvSpPr/>
      </dsp:nvSpPr>
      <dsp:spPr>
        <a:xfrm>
          <a:off x="0" y="3217857"/>
          <a:ext cx="8064896" cy="1462662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Judiciary</a:t>
          </a:r>
          <a:endParaRPr lang="en-GB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The judiciary are judges appointed by the President (Article 35.1) who administer justice in the courts. 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“Justice shall be administered by judges in courts established by law”(Article 34.1).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The present chief Justice is Chief Justice Susan </a:t>
          </a:r>
          <a:r>
            <a:rPr lang="en-GB" sz="1300" kern="1200" dirty="0" err="1" smtClean="0"/>
            <a:t>Gageby</a:t>
          </a:r>
          <a:r>
            <a:rPr lang="en-GB" sz="1300" kern="1200" dirty="0" smtClean="0"/>
            <a:t> Denham.</a:t>
          </a:r>
          <a:endParaRPr lang="en-GB" sz="1300" kern="1200" dirty="0"/>
        </a:p>
      </dsp:txBody>
      <dsp:txXfrm>
        <a:off x="1759245" y="3217857"/>
        <a:ext cx="6305650" cy="1462662"/>
      </dsp:txXfrm>
    </dsp:sp>
    <dsp:sp modelId="{450D2FAB-F6E4-45B0-9C6A-FA4694DCA605}">
      <dsp:nvSpPr>
        <dsp:cNvPr id="0" name=""/>
        <dsp:cNvSpPr/>
      </dsp:nvSpPr>
      <dsp:spPr>
        <a:xfrm>
          <a:off x="146266" y="3364123"/>
          <a:ext cx="1612979" cy="11701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A7E5E-D43A-4E26-9833-C4E15790001A}">
      <dsp:nvSpPr>
        <dsp:cNvPr id="0" name=""/>
        <dsp:cNvSpPr/>
      </dsp:nvSpPr>
      <dsp:spPr>
        <a:xfrm>
          <a:off x="1908615" y="336997"/>
          <a:ext cx="4355043" cy="4355043"/>
        </a:xfrm>
        <a:prstGeom prst="pie">
          <a:avLst>
            <a:gd name="adj1" fmla="val 16200000"/>
            <a:gd name="adj2" fmla="val 1800000"/>
          </a:avLst>
        </a:prstGeom>
        <a:gradFill rotWithShape="1">
          <a:gsLst>
            <a:gs pos="0">
              <a:schemeClr val="accent1"/>
            </a:gs>
            <a:gs pos="100000">
              <a:schemeClr val="accent1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/>
          <a:lightRig rig="flat" dir="t"/>
        </a:scene3d>
        <a:sp3d contourW="15875" prstMaterial="metal">
          <a:bevelT w="101600" h="25400" prst="softRound"/>
          <a:contourClr>
            <a:schemeClr val="accent1">
              <a:shade val="3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The Executive makes the law operative </a:t>
          </a:r>
          <a:endParaRPr lang="en-GB" sz="1700" kern="1200" dirty="0"/>
        </a:p>
      </dsp:txBody>
      <dsp:txXfrm>
        <a:off x="4203827" y="1259851"/>
        <a:ext cx="1555372" cy="1296144"/>
      </dsp:txXfrm>
    </dsp:sp>
    <dsp:sp modelId="{62A5CED7-F8A2-4EF0-A3CA-F200251A6E4E}">
      <dsp:nvSpPr>
        <dsp:cNvPr id="0" name=""/>
        <dsp:cNvSpPr/>
      </dsp:nvSpPr>
      <dsp:spPr>
        <a:xfrm>
          <a:off x="1818922" y="492534"/>
          <a:ext cx="4355043" cy="4355043"/>
        </a:xfrm>
        <a:prstGeom prst="pie">
          <a:avLst>
            <a:gd name="adj1" fmla="val 1800000"/>
            <a:gd name="adj2" fmla="val 9000000"/>
          </a:avLst>
        </a:prstGeom>
        <a:gradFill rotWithShape="1">
          <a:gsLst>
            <a:gs pos="0">
              <a:schemeClr val="dk1"/>
            </a:gs>
            <a:gs pos="100000">
              <a:schemeClr val="dk1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/>
          <a:lightRig rig="flat" dir="t"/>
        </a:scene3d>
        <a:sp3d contourW="15875" prstMaterial="metal">
          <a:bevelT w="101600" h="25400" prst="softRound"/>
          <a:contourClr>
            <a:schemeClr val="dk1">
              <a:shade val="30000"/>
            </a:schemeClr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The Judiciary Interprets the Law.</a:t>
          </a:r>
          <a:endParaRPr lang="en-GB" sz="1700" kern="1200" dirty="0"/>
        </a:p>
      </dsp:txBody>
      <dsp:txXfrm>
        <a:off x="2855837" y="3318128"/>
        <a:ext cx="2333059" cy="1140606"/>
      </dsp:txXfrm>
    </dsp:sp>
    <dsp:sp modelId="{1867198D-74F0-40A5-B5B5-9AA72C914659}">
      <dsp:nvSpPr>
        <dsp:cNvPr id="0" name=""/>
        <dsp:cNvSpPr/>
      </dsp:nvSpPr>
      <dsp:spPr>
        <a:xfrm>
          <a:off x="1729228" y="336997"/>
          <a:ext cx="4355043" cy="4355043"/>
        </a:xfrm>
        <a:prstGeom prst="pie">
          <a:avLst>
            <a:gd name="adj1" fmla="val 9000000"/>
            <a:gd name="adj2" fmla="val 16200000"/>
          </a:avLst>
        </a:prstGeom>
        <a:gradFill rotWithShape="1">
          <a:gsLst>
            <a:gs pos="0">
              <a:schemeClr val="accent3"/>
            </a:gs>
            <a:gs pos="100000">
              <a:schemeClr val="accent3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/>
          <a:lightRig rig="flat" dir="t"/>
        </a:scene3d>
        <a:sp3d contourW="15875" prstMaterial="metal">
          <a:bevelT w="101600" h="25400" prst="softRound"/>
          <a:contourClr>
            <a:schemeClr val="accent3">
              <a:shade val="3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Legislature Passes the Law</a:t>
          </a:r>
          <a:endParaRPr lang="en-GB" sz="1700" kern="1200" dirty="0"/>
        </a:p>
      </dsp:txBody>
      <dsp:txXfrm>
        <a:off x="2233688" y="1259851"/>
        <a:ext cx="1555372" cy="1296144"/>
      </dsp:txXfrm>
    </dsp:sp>
    <dsp:sp modelId="{09EC1174-AEB8-4E87-B008-AB58DB40C28D}">
      <dsp:nvSpPr>
        <dsp:cNvPr id="0" name=""/>
        <dsp:cNvSpPr/>
      </dsp:nvSpPr>
      <dsp:spPr>
        <a:xfrm>
          <a:off x="1639376" y="67399"/>
          <a:ext cx="4894239" cy="489423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291E04-3727-4B95-994E-C5874592DDAF}">
      <dsp:nvSpPr>
        <dsp:cNvPr id="0" name=""/>
        <dsp:cNvSpPr/>
      </dsp:nvSpPr>
      <dsp:spPr>
        <a:xfrm>
          <a:off x="1549324" y="222661"/>
          <a:ext cx="4894239" cy="489423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2549E8-D7E9-4641-91E9-8AFA8E885F3A}">
      <dsp:nvSpPr>
        <dsp:cNvPr id="0" name=""/>
        <dsp:cNvSpPr/>
      </dsp:nvSpPr>
      <dsp:spPr>
        <a:xfrm>
          <a:off x="1459271" y="67399"/>
          <a:ext cx="4894239" cy="489423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340A7-A10E-431B-9E07-43D171BBB85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13E0D-88A9-4961-9BB7-54E79E62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0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Hyperlinked picture to Pdf Irish Constitution.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13E0D-88A9-4961-9BB7-54E79E625A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906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role of the Chief Justice Hyperlinked Judiciary Picture.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13E0D-88A9-4961-9BB7-54E79E625A9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46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Quote linked to Chief Justice </a:t>
            </a:r>
            <a:r>
              <a:rPr lang="en-GB" smtClean="0"/>
              <a:t>Susan Denham’s </a:t>
            </a:r>
            <a:r>
              <a:rPr lang="en-GB" dirty="0" smtClean="0"/>
              <a:t>Judgment.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13E0D-88A9-4961-9BB7-54E79E625A9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903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Picture Hyperlinked to Bill.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13E0D-88A9-4961-9BB7-54E79E625A9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410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Courts Service DVD Lesson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13E0D-88A9-4961-9BB7-54E79E625A9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49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Picture hyperlinked to Statute 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13E0D-88A9-4961-9BB7-54E79E625A9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19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8C3EF6B-73FB-4E1B-9E47-B14A25DDC028}" type="datetimeFigureOut">
              <a:rPr lang="en-GB" smtClean="0"/>
              <a:t>22/03/2015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C2C80DF-3F12-461F-86CE-C2815ADA4D5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hyperlink" Target="http://www.irishstatutebook.ie/" TargetMode="External"/><Relationship Id="rId7" Type="http://schemas.openxmlformats.org/officeDocument/2006/relationships/hyperlink" Target="https://www.youtube.com/watch?v=FFroMQlKia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hyperlink" Target="https://www.youtube.com/watch?v=hp-AlE5SGgI" TargetMode="Externa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hyperlink" Target="http://www.youth.ie/nyci/Legislative-Process-Irelan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itution.org/cons/ireland/constitution_ireland-en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hyperlink" Target="http://www.courts.ie/Judgments.nsf/597645521f07ac9a80256ef30048ca52/E238E39A6E756AB480257D890054DCB6?opendocumen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ce.ie/en/JELR/General%20Scheme%20of%20a%20Children%20and%20Family%20Relationships%20Bill.pdf/Files/General%20Scheme%20of%20a%20Children%20and%20Family%20Relationships%20Bill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400" b="1" dirty="0" smtClean="0"/>
              <a:t>The Separation of Powers</a:t>
            </a:r>
            <a:endParaRPr lang="en-GB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4009" y="4421080"/>
            <a:ext cx="3399160" cy="1260629"/>
          </a:xfrm>
        </p:spPr>
        <p:txBody>
          <a:bodyPr/>
          <a:lstStyle/>
          <a:p>
            <a:r>
              <a:rPr lang="en-GB" b="1" dirty="0" smtClean="0"/>
              <a:t>Courts Service Pilot: Lesson 5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85231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Origins of Laws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laws made in Ireland must conform to the Constitution, and are interpreted in light of the Constitution.</a:t>
            </a:r>
          </a:p>
          <a:p>
            <a:r>
              <a:rPr lang="en-GB" dirty="0" smtClean="0"/>
              <a:t>Other sources of law: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Statute Law(Acts)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Common Law (Judge made law)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European Law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International Law 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861048"/>
            <a:ext cx="1314450" cy="139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936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Statute Law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84784"/>
            <a:ext cx="3095625" cy="723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43608" y="2492896"/>
            <a:ext cx="7272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How a Bill becomes Law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Understanding case law citations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28" y="4653136"/>
            <a:ext cx="3876675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2905125"/>
            <a:ext cx="1866900" cy="1047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385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692696"/>
            <a:ext cx="3552031" cy="5760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65436" y="2204864"/>
            <a:ext cx="4104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Statute law </a:t>
            </a:r>
            <a:r>
              <a:rPr lang="en-GB" dirty="0" smtClean="0"/>
              <a:t>(“Acts of the </a:t>
            </a:r>
            <a:r>
              <a:rPr lang="en-GB" dirty="0" err="1" smtClean="0"/>
              <a:t>Oireachtas</a:t>
            </a:r>
            <a:r>
              <a:rPr lang="en-GB" dirty="0" smtClean="0"/>
              <a:t>”) begin as a Bill which is the Executives proposal for legislation. </a:t>
            </a:r>
          </a:p>
          <a:p>
            <a:endParaRPr lang="en-GB" dirty="0"/>
          </a:p>
          <a:p>
            <a:r>
              <a:rPr lang="en-GB" dirty="0" smtClean="0"/>
              <a:t>A Bill passes </a:t>
            </a:r>
            <a:r>
              <a:rPr lang="en-GB" b="1" dirty="0" smtClean="0"/>
              <a:t>five </a:t>
            </a:r>
            <a:r>
              <a:rPr lang="en-GB" dirty="0" smtClean="0"/>
              <a:t>stages before it becomes an Act</a:t>
            </a:r>
            <a:endParaRPr lang="en-GB" dirty="0"/>
          </a:p>
        </p:txBody>
      </p:sp>
      <p:pic>
        <p:nvPicPr>
          <p:cNvPr id="5" name="Picture 4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964" y="4365104"/>
            <a:ext cx="1295400" cy="158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65436" y="692696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  <a:latin typeface="+mj-lt"/>
              </a:rPr>
              <a:t>How a Bill becomes Law ?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455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Learning Outcomes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84165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To be able to understand and explain the importance of the Irish Constitution.</a:t>
            </a:r>
          </a:p>
          <a:p>
            <a:r>
              <a:rPr lang="en-GB" dirty="0" smtClean="0"/>
              <a:t>To be able to identify and describe the role of each of the three separate branches of government.</a:t>
            </a:r>
          </a:p>
          <a:p>
            <a:r>
              <a:rPr lang="en-GB" dirty="0" smtClean="0"/>
              <a:t>To be able to explain the “separation of powers” and demonstrate how difficulties can arise when the executive fails to promote legislation.</a:t>
            </a:r>
          </a:p>
          <a:p>
            <a:r>
              <a:rPr lang="en-GB" dirty="0" smtClean="0"/>
              <a:t>To understand how statute laws are enacted.</a:t>
            </a:r>
          </a:p>
          <a:p>
            <a:r>
              <a:rPr lang="en-GB" dirty="0" smtClean="0"/>
              <a:t>To be able to distinguish statute law from common law (judge made law) and know where and how to locate Irish case law and statute law.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764704"/>
            <a:ext cx="1249685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380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What is the Constitution of Ireland?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>
            <a:hlinkClick r:id="rId3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1" y="2492896"/>
            <a:ext cx="2448272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fundamental law of the State.</a:t>
            </a:r>
          </a:p>
          <a:p>
            <a:r>
              <a:rPr lang="en-GB" dirty="0" smtClean="0"/>
              <a:t>Provides the framework for the State functioning &amp; the administration of justice by the Courts.</a:t>
            </a:r>
          </a:p>
          <a:p>
            <a:r>
              <a:rPr lang="en-GB" dirty="0" smtClean="0"/>
              <a:t>Protects the fundamental rights of citizens &amp; the relationship between the 3 branches of government.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29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80728"/>
            <a:ext cx="7200918" cy="57606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The 3 Branches of Government</a:t>
            </a:r>
            <a:endParaRPr lang="en-GB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608034"/>
              </p:ext>
            </p:extLst>
          </p:nvPr>
        </p:nvGraphicFramePr>
        <p:xfrm>
          <a:off x="539552" y="1628800"/>
          <a:ext cx="806489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055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48872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Powers: The Legislature, Executive &amp; Judiciary</a:t>
            </a:r>
            <a:endParaRPr lang="en-GB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248764"/>
              </p:ext>
            </p:extLst>
          </p:nvPr>
        </p:nvGraphicFramePr>
        <p:xfrm>
          <a:off x="683568" y="1412776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633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08720"/>
            <a:ext cx="7560840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492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7632848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533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836713"/>
            <a:ext cx="5651723" cy="2520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501008"/>
            <a:ext cx="727280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95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24744"/>
            <a:ext cx="6984776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4634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185</TotalTime>
  <Words>443</Words>
  <Application>Microsoft Office PowerPoint</Application>
  <PresentationFormat>On-screen Show (4:3)</PresentationFormat>
  <Paragraphs>62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The Separation of Powers</vt:lpstr>
      <vt:lpstr>Learning Outcomes</vt:lpstr>
      <vt:lpstr>What is the Constitution of Ireland?</vt:lpstr>
      <vt:lpstr>The 3 Branches of Government</vt:lpstr>
      <vt:lpstr>Powers: The Legislature, Executive &amp; Judiciary</vt:lpstr>
      <vt:lpstr>PowerPoint Presentation</vt:lpstr>
      <vt:lpstr>PowerPoint Presentation</vt:lpstr>
      <vt:lpstr>PowerPoint Presentation</vt:lpstr>
      <vt:lpstr>PowerPoint Presentation</vt:lpstr>
      <vt:lpstr>Origins of Laws</vt:lpstr>
      <vt:lpstr>Statute Law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Skelly</dc:creator>
  <cp:lastModifiedBy>Deborah Skelly</cp:lastModifiedBy>
  <cp:revision>16</cp:revision>
  <dcterms:created xsi:type="dcterms:W3CDTF">2015-03-22T16:56:32Z</dcterms:created>
  <dcterms:modified xsi:type="dcterms:W3CDTF">2015-03-22T20:01:33Z</dcterms:modified>
</cp:coreProperties>
</file>